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76" r:id="rId4"/>
    <p:sldId id="257" r:id="rId5"/>
    <p:sldId id="258" r:id="rId6"/>
    <p:sldId id="259" r:id="rId7"/>
    <p:sldId id="273" r:id="rId8"/>
    <p:sldId id="260" r:id="rId9"/>
    <p:sldId id="261" r:id="rId10"/>
    <p:sldId id="274" r:id="rId11"/>
    <p:sldId id="262" r:id="rId12"/>
    <p:sldId id="264" r:id="rId13"/>
    <p:sldId id="275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59"/>
            <p14:sldId id="273"/>
          </p14:sldIdLst>
        </p14:section>
        <p14:section name="Le Développement" id="{2EC265E2-EDE0-4786-B07D-B6AF6F90CDDD}">
          <p14:sldIdLst>
            <p14:sldId id="260"/>
            <p14:sldId id="261"/>
            <p14:sldId id="274"/>
            <p14:sldId id="262"/>
          </p14:sldIdLst>
        </p14:section>
        <p14:section name="Demonstration UC" id="{13C334B2-32ED-4B2B-88B9-5024B802EC02}">
          <p14:sldIdLst>
            <p14:sldId id="264"/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01E"/>
    <a:srgbClr val="2D0101"/>
    <a:srgbClr val="00022E"/>
    <a:srgbClr val="2E2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504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494567bd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hyperlink" Target="https://www.microsoft.com/en-us/p/python-3/9nblggh083nz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21.494567bd"/><Relationship Id="rId5" Type="http://schemas.openxmlformats.org/officeDocument/2006/relationships/image" Target="../media/image18.jpg"/><Relationship Id="rId15" Type="http://schemas.openxmlformats.org/officeDocument/2006/relationships/image" Target="../media/image2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s://meterpreter.org/how-to-add-nginx-as-a-system-servic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fr-FR" sz="5200" dirty="0"/>
              <a:t>Résilience Énergétique</a:t>
            </a:r>
            <a:endParaRPr lang="en-GB" sz="5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/>
              <a:t>LP MI IDSE SIGD IOTIA</a:t>
            </a:r>
            <a:endParaRPr lang="en-GB"/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04001E"/>
                </a:solidFill>
              </a:rPr>
              <a:t>Oumarov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" y="92648"/>
            <a:ext cx="1300194" cy="10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1574800" y="1442720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 </a:t>
            </a:r>
            <a:r>
              <a:rPr lang="fr-FR" dirty="0" err="1"/>
              <a:t>intel</a:t>
            </a:r>
            <a:r>
              <a:rPr lang="fr-FR" dirty="0"/>
              <a:t> </a:t>
            </a:r>
            <a:r>
              <a:rPr lang="fr-FR" dirty="0" err="1"/>
              <a:t>ener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7" y="105336"/>
            <a:ext cx="6285054" cy="66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6336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Infra </a:t>
            </a:r>
            <a:r>
              <a:rPr lang="fr-FR" sz="6000" dirty="0" err="1">
                <a:latin typeface="+mj-lt"/>
              </a:rPr>
              <a:t>collect</a:t>
            </a:r>
            <a:r>
              <a:rPr lang="fr-FR" sz="6000" dirty="0">
                <a:latin typeface="+mj-lt"/>
              </a:rPr>
              <a:t>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405DB-956B-4A48-B793-5E7335CC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325"/>
            <a:ext cx="12192000" cy="3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dirty="0"/>
              <a:t>Gestion Intelligente Énergétique</a:t>
            </a:r>
            <a:endParaRPr lang="en-GB" sz="5400" dirty="0"/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56205" y="48279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941" y="1006763"/>
            <a:ext cx="4432264" cy="5624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0" y="1006763"/>
            <a:ext cx="5470918" cy="5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30"/>
            <a:ext cx="9144000" cy="767397"/>
          </a:xfrm>
        </p:spPr>
        <p:txBody>
          <a:bodyPr/>
          <a:lstStyle/>
          <a:p>
            <a:r>
              <a:rPr lang="fr-FR" dirty="0"/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0" y="894327"/>
            <a:ext cx="6577594" cy="35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8" y="696203"/>
            <a:ext cx="3049299" cy="651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Le </a:t>
            </a:r>
            <a:r>
              <a:rPr lang="en-US" sz="4000" b="1" dirty="0" err="1">
                <a:solidFill>
                  <a:schemeClr val="bg1"/>
                </a:solidFill>
              </a:rPr>
              <a:t>Projet</a:t>
            </a:r>
            <a:r>
              <a:rPr lang="en-US" sz="4000" b="1" dirty="0">
                <a:solidFill>
                  <a:schemeClr val="bg1"/>
                </a:solidFill>
              </a:rPr>
              <a:t> MTE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8" y="1743364"/>
            <a:ext cx="3287485" cy="2649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Definition des </a:t>
            </a:r>
            <a:r>
              <a:rPr lang="en-US" sz="2600" dirty="0" err="1">
                <a:solidFill>
                  <a:schemeClr val="bg1"/>
                </a:solidFill>
              </a:rPr>
              <a:t>données</a:t>
            </a:r>
            <a:r>
              <a:rPr lang="en-US" sz="2600" dirty="0">
                <a:solidFill>
                  <a:schemeClr val="bg1"/>
                </a:solidFill>
              </a:rPr>
              <a:t> à </a:t>
            </a:r>
            <a:r>
              <a:rPr lang="en-US" sz="2600" dirty="0" err="1">
                <a:solidFill>
                  <a:schemeClr val="bg1"/>
                </a:solidFill>
              </a:rPr>
              <a:t>collecter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</a:rPr>
              <a:t>Collecte</a:t>
            </a:r>
            <a:r>
              <a:rPr lang="en-US" sz="2600" dirty="0">
                <a:solidFill>
                  <a:schemeClr val="bg1"/>
                </a:solidFill>
              </a:rPr>
              <a:t> et Gestion de </a:t>
            </a:r>
            <a:r>
              <a:rPr lang="en-US" sz="2600" dirty="0" err="1">
                <a:solidFill>
                  <a:schemeClr val="bg1"/>
                </a:solidFill>
              </a:rPr>
              <a:t>ces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noProof="1">
                <a:solidFill>
                  <a:schemeClr val="bg1"/>
                </a:solidFill>
              </a:rPr>
              <a:t>Données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Configuration de </a:t>
            </a:r>
            <a:r>
              <a:rPr lang="fr-FR" sz="2600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600" dirty="0">
                <a:solidFill>
                  <a:schemeClr val="bg1"/>
                </a:solidFill>
              </a:rPr>
              <a:t>Affichage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dirty="0">
                <a:solidFill>
                  <a:schemeClr val="bg1"/>
                </a:solidFill>
              </a:rPr>
              <a:t>Consommation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Usage Intelligent de </a:t>
            </a:r>
            <a:r>
              <a:rPr lang="en-US" sz="2600" dirty="0" err="1">
                <a:solidFill>
                  <a:schemeClr val="bg1"/>
                </a:solidFill>
              </a:rPr>
              <a:t>l’Énergie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7453677" y="254356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160" y="802637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2" y="802637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372348" y="2016757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670591" y="20167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85801" y="254356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92544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425646" y="315113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60026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304488" y="314811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68685" y="314600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92544" y="406856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425646" y="407158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60026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304488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68685" y="406645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479454" y="316565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912556" y="316867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791398" y="31656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255595" y="316354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479454" y="408610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912556" y="408912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791398" y="40861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255595" y="408399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351650" y="317077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345658" y="40912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+mj-lt"/>
              </a:rPr>
              <a:t>Répartition des taches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903" y="2793301"/>
            <a:ext cx="8677685" cy="39706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48C3B9-4DCD-C119-22C9-9CBA72119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2" y="1749948"/>
            <a:ext cx="7065312" cy="3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Indiquer les données à collecter (tension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621"/>
            <a:ext cx="9144000" cy="928110"/>
          </a:xfrm>
        </p:spPr>
        <p:txBody>
          <a:bodyPr/>
          <a:lstStyle/>
          <a:p>
            <a:r>
              <a:rPr lang="fr-FR" sz="4800" dirty="0"/>
              <a:t>Architecture Système de Collecte/Gestion</a:t>
            </a:r>
            <a:endParaRPr lang="en-GB" sz="4800" dirty="0"/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274319" y="492621"/>
            <a:ext cx="2661921" cy="785566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88696" y="5215072"/>
            <a:ext cx="1274984" cy="1274984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90400" y="232689"/>
            <a:ext cx="1697202" cy="1188041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214322" y="2593222"/>
            <a:ext cx="1449358" cy="1449358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83054" y="5391057"/>
            <a:ext cx="1274400" cy="1274400"/>
          </a:xfrm>
          <a:prstGeom prst="rect">
            <a:avLst/>
          </a:prstGeom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03702" y="2416017"/>
            <a:ext cx="1833104" cy="1442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4447" y="1264425"/>
            <a:ext cx="5039360" cy="55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Archi </a:t>
            </a:r>
            <a:r>
              <a:rPr lang="fr-FR" sz="6000" dirty="0" err="1">
                <a:latin typeface="+mj-lt"/>
              </a:rPr>
              <a:t>sys</a:t>
            </a:r>
            <a:r>
              <a:rPr lang="fr-FR" sz="6000" dirty="0">
                <a:latin typeface="+mj-lt"/>
              </a:rPr>
              <a:t> Elec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0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278</Words>
  <Application>Microsoft Office PowerPoint</Application>
  <PresentationFormat>Grand écran</PresentationFormat>
  <Paragraphs>41</Paragraphs>
  <Slides>20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Indiquer les données à collecter (tension etc)</vt:lpstr>
      <vt:lpstr>Architecture Système de Collecte/Gestion</vt:lpstr>
      <vt:lpstr>Présentation PowerPoint</vt:lpstr>
      <vt:lpstr>Présentation PowerPoint</vt:lpstr>
      <vt:lpstr>Présentation PowerPoint</vt:lpstr>
      <vt:lpstr>Affichage des données</vt:lpstr>
      <vt:lpstr>Affichage des données</vt:lpstr>
      <vt:lpstr>Gestion Intelligente Énergétique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14</cp:revision>
  <dcterms:created xsi:type="dcterms:W3CDTF">2023-05-09T06:32:42Z</dcterms:created>
  <dcterms:modified xsi:type="dcterms:W3CDTF">2023-05-11T11:37:00Z</dcterms:modified>
</cp:coreProperties>
</file>